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6CC"/>
    <a:srgbClr val="0075CC"/>
    <a:srgbClr val="007DDA"/>
    <a:srgbClr val="FDFBFE"/>
    <a:srgbClr val="000000"/>
    <a:srgbClr val="FFFFFF"/>
    <a:srgbClr val="B9D848"/>
    <a:srgbClr val="F73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108" y="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AC9F5-9EAE-412B-B30E-B61066D91F9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0A8C2-0002-475A-9616-79BAAB84A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A8C2-0002-475A-9616-79BAAB84AE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88437"/>
              </p:ext>
            </p:extLst>
          </p:nvPr>
        </p:nvGraphicFramePr>
        <p:xfrm>
          <a:off x="253695" y="6935337"/>
          <a:ext cx="4273493" cy="27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493"/>
              </a:tblGrid>
              <a:tr h="279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Стандартные цвета декоративных панелей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наценки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3306"/>
              </p:ext>
            </p:extLst>
          </p:nvPr>
        </p:nvGraphicFramePr>
        <p:xfrm>
          <a:off x="796443" y="7342959"/>
          <a:ext cx="460022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27"/>
                <a:gridCol w="27531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Кашемир (1001)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Вишнёвый (3004)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Белый (9016)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Антрацит (7016)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Мятный (6019)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Чёрный бархат (9005)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065" name="Рисунок 12" descr="TD_sid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8"/>
            <a:ext cx="17732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1"/>
            <a:ext cx="6858000" cy="250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6858000" cy="179388"/>
          </a:xfrm>
          <a:prstGeom prst="rect">
            <a:avLst/>
          </a:prstGeom>
          <a:solidFill>
            <a:srgbClr val="257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26988" y="8893175"/>
            <a:ext cx="6858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 smtClean="0">
                <a:latin typeface="Impact" pitchFamily="34" charset="0"/>
              </a:rPr>
              <a:t>Контакты</a:t>
            </a:r>
            <a:r>
              <a:rPr lang="ru-RU" sz="1100" dirty="0">
                <a:latin typeface="Impact" pitchFamily="34" charset="0"/>
              </a:rPr>
              <a:t>: </a:t>
            </a:r>
            <a:r>
              <a:rPr lang="ru-RU" altLang="ru-RU" sz="1100" dirty="0">
                <a:latin typeface="Impact" pitchFamily="34" charset="0"/>
                <a:sym typeface="Wingdings" pitchFamily="2" charset="2"/>
              </a:rPr>
              <a:t></a:t>
            </a:r>
            <a:r>
              <a:rPr lang="en-US" altLang="ru-RU" sz="1100" dirty="0">
                <a:latin typeface="Impact" pitchFamily="34" charset="0"/>
                <a:sym typeface="Wingdings" pitchFamily="2" charset="2"/>
              </a:rPr>
              <a:t> </a:t>
            </a:r>
            <a:r>
              <a:rPr lang="en-US" sz="1100" dirty="0">
                <a:latin typeface="Impact" pitchFamily="34" charset="0"/>
              </a:rPr>
              <a:t>www.t-d.ru </a:t>
            </a:r>
            <a:r>
              <a:rPr lang="en-US" sz="1100" dirty="0" smtClean="0">
                <a:latin typeface="Impact" pitchFamily="34" charset="0"/>
                <a:cs typeface="Times New Roman" pitchFamily="18" charset="0"/>
              </a:rPr>
              <a:t>•</a:t>
            </a:r>
            <a:r>
              <a:rPr lang="ru-RU" sz="1100" dirty="0" smtClean="0">
                <a:latin typeface="Impact" pitchFamily="34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Impact" pitchFamily="34" charset="0"/>
                <a:cs typeface="Times New Roman" pitchFamily="18" charset="0"/>
              </a:rPr>
              <a:t>www.eqta.t-d.ru </a:t>
            </a:r>
            <a:r>
              <a:rPr lang="en-US" sz="1100" dirty="0">
                <a:latin typeface="Impact" pitchFamily="34" charset="0"/>
                <a:cs typeface="Times New Roman" pitchFamily="18" charset="0"/>
              </a:rPr>
              <a:t>•</a:t>
            </a:r>
            <a:r>
              <a:rPr lang="en-US" sz="1100" dirty="0" smtClean="0">
                <a:latin typeface="Impact" pitchFamily="34" charset="0"/>
                <a:cs typeface="Times New Roman" pitchFamily="18" charset="0"/>
              </a:rPr>
              <a:t> </a:t>
            </a:r>
            <a:r>
              <a:rPr lang="ru-RU" altLang="ru-RU" sz="1100" dirty="0" smtClean="0">
                <a:latin typeface="Impact" pitchFamily="34" charset="0"/>
                <a:sym typeface="Wingdings" pitchFamily="2" charset="2"/>
              </a:rPr>
              <a:t></a:t>
            </a:r>
            <a:r>
              <a:rPr lang="en-US" altLang="ru-RU" sz="1100" dirty="0">
                <a:latin typeface="Impact" pitchFamily="34" charset="0"/>
                <a:sym typeface="Wingdings" pitchFamily="2" charset="2"/>
              </a:rPr>
              <a:t> retail@t-d.ru;</a:t>
            </a:r>
            <a:r>
              <a:rPr lang="en-US" sz="1100" dirty="0" smtClean="0">
                <a:latin typeface="Impact" pitchFamily="34" charset="0"/>
                <a:cs typeface="Times New Roman" pitchFamily="18" charset="0"/>
              </a:rPr>
              <a:t>• </a:t>
            </a:r>
            <a:r>
              <a:rPr lang="ru-RU" altLang="ru-RU" sz="1100" dirty="0">
                <a:latin typeface="Impact" pitchFamily="34" charset="0"/>
                <a:sym typeface="Wingdings" pitchFamily="2" charset="2"/>
              </a:rPr>
              <a:t>(495) </a:t>
            </a:r>
            <a:r>
              <a:rPr lang="ru-RU" altLang="ru-RU" sz="1100" dirty="0" smtClean="0">
                <a:latin typeface="Impact" pitchFamily="34" charset="0"/>
                <a:sym typeface="Wingdings" pitchFamily="2" charset="2"/>
              </a:rPr>
              <a:t>785-21-11</a:t>
            </a:r>
            <a:endParaRPr lang="ru-RU" altLang="ru-RU" sz="1100" dirty="0">
              <a:latin typeface="Impact" pitchFamily="34" charset="0"/>
              <a:sym typeface="Wingdings" pitchFamily="2" charset="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313008" y="901333"/>
            <a:ext cx="44283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Новинка – кондитерские витрины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EQTA Gusto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10" descr="C:\Users\Vinogradova.DA\Desktop\СТМ\МАСТЕР_КЛАСС САМАРА\общая презентация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663" y="311150"/>
            <a:ext cx="14414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Tukaeva.AV\Desktop\eq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682">
            <a:off x="1449118" y="4868718"/>
            <a:ext cx="167768" cy="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8533" y="1554634"/>
            <a:ext cx="630971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Охлаждаемые кондитерские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витрины 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EQTA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Gusto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предназначены для кондитерских, кафе, пекарен, магазинов,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ресторанов 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автозаправочных станций. </a:t>
            </a:r>
            <a:endParaRPr lang="ru-RU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Стильная кубическая форма витрины  в сочетании со светодиодной подсветкой  удачно подчеркивает ваши кондитерские изделия. Благодаря лаконичному дизайну витрины, внимание покупателя фокусируется только на демонстрируемых продуктах.</a:t>
            </a:r>
            <a:endParaRPr lang="ru-RU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Благодаря использованным при создании витрины 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EQTA Gusto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инновациям, внутренний объем равномерно охлаждается на всех  уровнях и товар не заветривается при открытом хранении до двух дней.  </a:t>
            </a:r>
            <a:endParaRPr lang="ru-RU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 descr="C:\Users\Tukaeva.AV\Desktop\Элегия Экта 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6" b="94298" l="8427" r="90000">
                        <a14:foregroundMark x1="66517" y1="19737" x2="44045" y2="21140"/>
                        <a14:foregroundMark x1="29326" y1="62281" x2="29326" y2="23596"/>
                        <a14:foregroundMark x1="61236" y1="57632" x2="41573" y2="59211"/>
                        <a14:foregroundMark x1="21236" y1="59825" x2="22584" y2="75965"/>
                        <a14:foregroundMark x1="21573" y1="61140" x2="20562" y2="55965"/>
                        <a14:foregroundMark x1="20112" y1="63333" x2="19775" y2="55965"/>
                        <a14:foregroundMark x1="19101" y1="17807" x2="56629" y2="15088"/>
                        <a14:foregroundMark x1="57416" y1="15351" x2="82247" y2="20000"/>
                        <a14:backgroundMark x1="39438" y1="86930" x2="83034" y2="78158"/>
                        <a14:backgroundMark x1="19101" y1="75965" x2="3809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2915" r="11031" b="10338"/>
          <a:stretch/>
        </p:blipFill>
        <p:spPr bwMode="auto">
          <a:xfrm>
            <a:off x="298004" y="3212864"/>
            <a:ext cx="2740283" cy="36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1971"/>
              </p:ext>
            </p:extLst>
          </p:nvPr>
        </p:nvGraphicFramePr>
        <p:xfrm>
          <a:off x="3140968" y="3447820"/>
          <a:ext cx="3343850" cy="311245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65796"/>
                <a:gridCol w="1678054"/>
              </a:tblGrid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</a:t>
                      </a:r>
                      <a:endParaRPr lang="ru-RU" sz="1050" b="1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EQTA Gusto К 850 Д</a:t>
                      </a: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Температурный режим, °С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+1…+10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Габаритные размеры (д*ш*в), мм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850х764х1312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 экспозиции, м³</a:t>
                      </a: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1,23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Полезный объем, м³</a:t>
                      </a: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0,26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Суточное энергопотребление, кВт/ч</a:t>
                      </a: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 охлаждения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динамическое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 оттайки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автоматическая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Компрессор</a:t>
                      </a: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ASPERA (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Италия)</a:t>
                      </a: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Материал экспозиционной и рабочей поверхности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Нержавеющая сталь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4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Цвет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Ваниль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 9001)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6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Комплектация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ряда стеклянных полок с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LED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подсветкой, электронный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пульт управления, выпариватель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894" marR="61894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6" descr="http://www.kirpichr.ru/wp-content/uploads/2016/01/ral-6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8069934"/>
            <a:ext cx="431242" cy="28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2" name="Picture 8" descr="http://www.pulverlackshop.net/images/product_images/original_images/ral7016anthrazitgra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2" y="7700162"/>
            <a:ext cx="424974" cy="28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4" name="Picture 10" descr="http://www.fioretti-infissi.it/wp-content/uploads/2014/02/RAL3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2" y="7342959"/>
            <a:ext cx="424974" cy="28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7" name="Picture 2" descr="http://www.lowvolumepowder.com/assets/images/RAL9001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0" y="7342959"/>
            <a:ext cx="431663" cy="28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kaspprom.ru/sites/default/files/cache/0/upload/uploads2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17" y="8053134"/>
            <a:ext cx="424974" cy="293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5" name="Picture 12" descr="http://www.lowvolumepowder.com/assets/images/RAL901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7705748"/>
            <a:ext cx="431242" cy="28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5891" r="15814" b="78560"/>
          <a:stretch/>
        </p:blipFill>
        <p:spPr bwMode="auto">
          <a:xfrm>
            <a:off x="-14991" y="8545706"/>
            <a:ext cx="6872991" cy="34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/>
          <a:stretch/>
        </p:blipFill>
        <p:spPr>
          <a:xfrm>
            <a:off x="4365102" y="6800285"/>
            <a:ext cx="2489523" cy="174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204</Words>
  <Application>Microsoft Office PowerPoint</Application>
  <PresentationFormat>Экран (4:3)</PresentationFormat>
  <Paragraphs>39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Зеленская Ольга Андреевна</dc:creator>
  <cp:lastModifiedBy>Тукаева Алена Валерьевна</cp:lastModifiedBy>
  <cp:revision>275</cp:revision>
  <cp:lastPrinted>2016-08-30T08:23:45Z</cp:lastPrinted>
  <dcterms:created xsi:type="dcterms:W3CDTF">2016-05-24T12:33:10Z</dcterms:created>
  <dcterms:modified xsi:type="dcterms:W3CDTF">2017-03-06T12:58:58Z</dcterms:modified>
</cp:coreProperties>
</file>